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9" r:id="rId3"/>
    <p:sldId id="258" r:id="rId4"/>
    <p:sldId id="269" r:id="rId5"/>
    <p:sldId id="263" r:id="rId6"/>
    <p:sldId id="256" r:id="rId7"/>
    <p:sldId id="260" r:id="rId8"/>
    <p:sldId id="261" r:id="rId9"/>
    <p:sldId id="262" r:id="rId10"/>
    <p:sldId id="268" r:id="rId11"/>
    <p:sldId id="270" r:id="rId12"/>
    <p:sldId id="257" r:id="rId13"/>
    <p:sldId id="265" r:id="rId14"/>
    <p:sldId id="266" r:id="rId15"/>
  </p:sldIdLst>
  <p:sldSz cx="102917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186" autoAdjust="0"/>
  </p:normalViewPr>
  <p:slideViewPr>
    <p:cSldViewPr snapToGrid="0">
      <p:cViewPr varScale="1">
        <p:scale>
          <a:sx n="65" d="100"/>
          <a:sy n="65" d="100"/>
        </p:scale>
        <p:origin x="17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7DCB-737D-4B43-9EFF-7B58F2D16DDB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143000"/>
            <a:ext cx="4632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48CC6-1187-4946-B2D5-D706C8DBE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7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32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79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次のスライドの解説をもとに、見本のように作ってみましょう！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67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まずはハートで見本のように作りましょう。</a:t>
            </a:r>
            <a:endParaRPr kumimoji="1" lang="en-US" altLang="ja-JP" dirty="0"/>
          </a:p>
          <a:p>
            <a:r>
              <a:rPr kumimoji="1" lang="ja-JP" altLang="en-US" b="1" dirty="0"/>
              <a:t>塗りつぶし：なし、 線：白</a:t>
            </a:r>
            <a:r>
              <a:rPr kumimoji="1" lang="ja-JP" altLang="en-US" dirty="0"/>
              <a:t>、　</a:t>
            </a:r>
            <a:r>
              <a:rPr kumimoji="1" lang="ja-JP" altLang="en-US" b="1" dirty="0"/>
              <a:t>光彩：白</a:t>
            </a:r>
            <a:endParaRPr kumimoji="1" lang="en-US" altLang="ja-JP" b="1" dirty="0"/>
          </a:p>
          <a:p>
            <a:r>
              <a:rPr kumimoji="1" lang="ja-JP" altLang="en-US" dirty="0"/>
              <a:t>となっています。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次に作った</a:t>
            </a:r>
            <a:r>
              <a:rPr kumimoji="1" lang="ja-JP" altLang="en-US" b="1" dirty="0"/>
              <a:t>ハートの図形の線の上で右クリック ＞ 既定の図形に設定</a:t>
            </a:r>
            <a:r>
              <a:rPr kumimoji="1" lang="ja-JP" altLang="en-US" dirty="0"/>
              <a:t>　をクリックしましょう。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2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次は、図形の </a:t>
            </a:r>
            <a:r>
              <a:rPr kumimoji="1" lang="ja-JP" altLang="en-US" b="1" dirty="0"/>
              <a:t>丸 </a:t>
            </a:r>
            <a:r>
              <a:rPr kumimoji="1" lang="ja-JP" altLang="en-US" dirty="0"/>
              <a:t>と </a:t>
            </a:r>
            <a:r>
              <a:rPr kumimoji="1" lang="ja-JP" altLang="en-US" b="1" dirty="0"/>
              <a:t>五角形 </a:t>
            </a:r>
            <a:r>
              <a:rPr kumimoji="1" lang="ja-JP" altLang="en-US" dirty="0"/>
              <a:t>でオーナメントを見本のように囲みましょう。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先ほど規定の図形を設定したので、ハートの図形と同じ色・効果の設定で図形が描かれます！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636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ワードアートを追加して完成です。</a:t>
            </a:r>
            <a:endParaRPr kumimoji="1" lang="en-US" altLang="ja-JP" dirty="0"/>
          </a:p>
          <a:p>
            <a:r>
              <a:rPr kumimoji="1" lang="ja-JP" altLang="en-US" b="1" dirty="0"/>
              <a:t>図形の塗りつぶし：黒 、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透明度：</a:t>
            </a:r>
            <a:r>
              <a:rPr kumimoji="1" lang="en-US" altLang="ja-JP" b="1" dirty="0"/>
              <a:t>40%</a:t>
            </a:r>
          </a:p>
          <a:p>
            <a:r>
              <a:rPr kumimoji="1" lang="ja-JP" altLang="en-US" dirty="0"/>
              <a:t>にしています。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94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次のスライドの解説をもとに、見本のように作ってみましょう！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47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①クリスマスツリー</a:t>
            </a:r>
            <a:endParaRPr kumimoji="1" lang="en-US" altLang="ja-JP" b="1" dirty="0"/>
          </a:p>
          <a:p>
            <a:r>
              <a:rPr kumimoji="1" lang="ja-JP" altLang="en-US" dirty="0"/>
              <a:t>１　挿入 ＞ 図形 ＞ 吹き出し：線 を使ってクリスマスツリーを囲み、見本のように線を動かしましょう。</a:t>
            </a:r>
            <a:endParaRPr kumimoji="1" lang="en-US" altLang="ja-JP" dirty="0"/>
          </a:p>
          <a:p>
            <a:r>
              <a:rPr kumimoji="1" lang="ja-JP" altLang="en-US" dirty="0"/>
              <a:t>２　塗りつぶしなし、　線を赤、　光彩を赤　に設定し、見本のようにしましょう。</a:t>
            </a:r>
            <a:endParaRPr kumimoji="1" lang="en-US" altLang="ja-JP" dirty="0"/>
          </a:p>
          <a:p>
            <a:r>
              <a:rPr kumimoji="1" lang="ja-JP" altLang="en-US" dirty="0"/>
              <a:t>３　テキストボックスまたはワードアートを使い、見本のように入力しましょう。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②クッションカバー</a:t>
            </a:r>
            <a:endParaRPr kumimoji="1" lang="en-US" altLang="ja-JP" b="1" dirty="0"/>
          </a:p>
          <a:p>
            <a:r>
              <a:rPr kumimoji="1" lang="ja-JP" altLang="en-US" dirty="0"/>
              <a:t>先ほど作った図形とテキストをコピーして、見本のように色や内容を変更しましょう。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76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63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次のスライドの解説をもとに、見本のように作ってみましょう！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57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まずは、見本のように図形を組み合わせます。回転も使いましょう。</a:t>
            </a:r>
            <a:endParaRPr kumimoji="1" lang="en-US" altLang="ja-JP" dirty="0"/>
          </a:p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マグカップ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dirty="0"/>
              <a:t>・フローチャート：論理積ゲート</a:t>
            </a:r>
            <a:endParaRPr kumimoji="1" lang="en-US" altLang="ja-JP" dirty="0"/>
          </a:p>
          <a:p>
            <a:r>
              <a:rPr kumimoji="1" lang="ja-JP" altLang="en-US" dirty="0"/>
              <a:t>・アーチ</a:t>
            </a:r>
            <a:endParaRPr kumimoji="1" lang="en-US" altLang="ja-JP" dirty="0"/>
          </a:p>
          <a:p>
            <a:r>
              <a:rPr kumimoji="1" lang="ja-JP" altLang="en-US" dirty="0"/>
              <a:t>・二等辺三角形</a:t>
            </a:r>
            <a:endParaRPr kumimoji="1" lang="en-US" altLang="ja-JP" dirty="0"/>
          </a:p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ボウル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dirty="0"/>
              <a:t>・雲</a:t>
            </a:r>
            <a:endParaRPr kumimoji="1" lang="en-US" altLang="ja-JP" dirty="0"/>
          </a:p>
          <a:p>
            <a:r>
              <a:rPr kumimoji="1" lang="ja-JP" altLang="en-US" dirty="0"/>
              <a:t>・月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9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マグカップの図形をすべて選択（</a:t>
            </a:r>
            <a:r>
              <a:rPr kumimoji="1" lang="en-US" altLang="ja-JP" dirty="0"/>
              <a:t>SHIFT+</a:t>
            </a:r>
            <a:r>
              <a:rPr kumimoji="1" lang="ja-JP" altLang="en-US" dirty="0"/>
              <a:t>クリック）後、図形の形式 ＞ 図形の結合　＞ 結合　と進み、一つの図形にしましょう。</a:t>
            </a:r>
            <a:endParaRPr kumimoji="1" lang="en-US" altLang="ja-JP" dirty="0"/>
          </a:p>
          <a:p>
            <a:r>
              <a:rPr kumimoji="1" lang="ja-JP" altLang="en-US" dirty="0"/>
              <a:t>ボウルも同様に行いましょう。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90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塗りつぶしをなしにして、線の色を白に設定しましょう。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3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ワードアートを重ねて完成です。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48CC6-1187-4946-B2D5-D706C8DBED1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38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882" y="1122363"/>
            <a:ext cx="874799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471" y="3602038"/>
            <a:ext cx="77188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7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30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5044" y="365125"/>
            <a:ext cx="221916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559" y="365125"/>
            <a:ext cx="6528837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97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22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99" y="1709740"/>
            <a:ext cx="88766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199" y="4589465"/>
            <a:ext cx="887664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80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59" y="1825625"/>
            <a:ext cx="4373999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0205" y="1825625"/>
            <a:ext cx="4373999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2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9" y="365127"/>
            <a:ext cx="8876646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901" y="1681163"/>
            <a:ext cx="43538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901" y="2505075"/>
            <a:ext cx="435389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0205" y="1681163"/>
            <a:ext cx="4375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0205" y="2505075"/>
            <a:ext cx="4375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86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2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9" y="457200"/>
            <a:ext cx="33193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340" y="987427"/>
            <a:ext cx="521020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99" y="2057400"/>
            <a:ext cx="33193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0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9" y="457200"/>
            <a:ext cx="33193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5340" y="987427"/>
            <a:ext cx="521020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99" y="2057400"/>
            <a:ext cx="33193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3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559" y="365127"/>
            <a:ext cx="8876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59" y="1825625"/>
            <a:ext cx="8876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59" y="6356352"/>
            <a:ext cx="231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2C12-F627-4392-9121-A8541758C247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9147" y="6356352"/>
            <a:ext cx="347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8557" y="6356352"/>
            <a:ext cx="231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57EE-2095-4102-98D4-FFF01F585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68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89000"/>
              </a:schemeClr>
            </a:gs>
            <a:gs pos="26013">
              <a:srgbClr val="649A3F"/>
            </a:gs>
            <a:gs pos="30680">
              <a:srgbClr val="7DAA5E"/>
            </a:gs>
            <a:gs pos="86000">
              <a:schemeClr val="bg1"/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E5249-5937-43A7-A3C4-3CCB693D3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お題①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BDB10A-CA26-4E96-9302-0D57F44D3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クリスマスツリーとクッションカバー</a:t>
            </a:r>
          </a:p>
        </p:txBody>
      </p:sp>
    </p:spTree>
    <p:extLst>
      <p:ext uri="{BB962C8B-B14F-4D97-AF65-F5344CB8AC3E}">
        <p14:creationId xmlns:p14="http://schemas.microsoft.com/office/powerpoint/2010/main" val="6212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89000"/>
              </a:schemeClr>
            </a:gs>
            <a:gs pos="26013">
              <a:srgbClr val="649A3F"/>
            </a:gs>
            <a:gs pos="30680">
              <a:srgbClr val="7DAA5E"/>
            </a:gs>
            <a:gs pos="86000">
              <a:schemeClr val="bg1"/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E5249-5937-43A7-A3C4-3CCB693D3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お題③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BDB10A-CA26-4E96-9302-0D57F44D3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オーナメント</a:t>
            </a:r>
          </a:p>
        </p:txBody>
      </p:sp>
    </p:spTree>
    <p:extLst>
      <p:ext uri="{BB962C8B-B14F-4D97-AF65-F5344CB8AC3E}">
        <p14:creationId xmlns:p14="http://schemas.microsoft.com/office/powerpoint/2010/main" val="295107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53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1468F2-171F-4F79-B254-89572AE85E25}"/>
              </a:ext>
            </a:extLst>
          </p:cNvPr>
          <p:cNvSpPr/>
          <p:nvPr/>
        </p:nvSpPr>
        <p:spPr>
          <a:xfrm>
            <a:off x="-1347651" y="937234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作り方解説①</a:t>
            </a: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F157B6FB-C4BA-4DC5-A267-0C40EFDF296D}"/>
              </a:ext>
            </a:extLst>
          </p:cNvPr>
          <p:cNvSpPr/>
          <p:nvPr/>
        </p:nvSpPr>
        <p:spPr>
          <a:xfrm>
            <a:off x="4302368" y="2649416"/>
            <a:ext cx="1547447" cy="1553307"/>
          </a:xfrm>
          <a:prstGeom prst="heart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76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1468F2-171F-4F79-B254-89572AE85E25}"/>
              </a:ext>
            </a:extLst>
          </p:cNvPr>
          <p:cNvSpPr/>
          <p:nvPr/>
        </p:nvSpPr>
        <p:spPr>
          <a:xfrm>
            <a:off x="-1347651" y="937234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作り方解説②</a:t>
            </a: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F157B6FB-C4BA-4DC5-A267-0C40EFDF296D}"/>
              </a:ext>
            </a:extLst>
          </p:cNvPr>
          <p:cNvSpPr/>
          <p:nvPr/>
        </p:nvSpPr>
        <p:spPr>
          <a:xfrm>
            <a:off x="4302368" y="2649416"/>
            <a:ext cx="1547447" cy="1553307"/>
          </a:xfrm>
          <a:prstGeom prst="heart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F924400-61E5-47AA-A1E3-A78127336D55}"/>
              </a:ext>
            </a:extLst>
          </p:cNvPr>
          <p:cNvSpPr/>
          <p:nvPr/>
        </p:nvSpPr>
        <p:spPr>
          <a:xfrm>
            <a:off x="8522676" y="2745903"/>
            <a:ext cx="1547447" cy="1553307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五角形 5">
            <a:extLst>
              <a:ext uri="{FF2B5EF4-FFF2-40B4-BE49-F238E27FC236}">
                <a16:creationId xmlns:a16="http://schemas.microsoft.com/office/drawing/2014/main" id="{F9176042-8FE7-4814-8775-6B093A868B50}"/>
              </a:ext>
            </a:extLst>
          </p:cNvPr>
          <p:cNvSpPr/>
          <p:nvPr/>
        </p:nvSpPr>
        <p:spPr>
          <a:xfrm>
            <a:off x="2344614" y="1339134"/>
            <a:ext cx="1547447" cy="1553307"/>
          </a:xfrm>
          <a:prstGeom prst="pentagon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81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1468F2-171F-4F79-B254-89572AE85E25}"/>
              </a:ext>
            </a:extLst>
          </p:cNvPr>
          <p:cNvSpPr/>
          <p:nvPr/>
        </p:nvSpPr>
        <p:spPr>
          <a:xfrm>
            <a:off x="-1347651" y="937234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作り方解説③</a:t>
            </a: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F157B6FB-C4BA-4DC5-A267-0C40EFDF296D}"/>
              </a:ext>
            </a:extLst>
          </p:cNvPr>
          <p:cNvSpPr/>
          <p:nvPr/>
        </p:nvSpPr>
        <p:spPr>
          <a:xfrm>
            <a:off x="4302368" y="2649416"/>
            <a:ext cx="1547447" cy="1553307"/>
          </a:xfrm>
          <a:prstGeom prst="heart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F924400-61E5-47AA-A1E3-A78127336D55}"/>
              </a:ext>
            </a:extLst>
          </p:cNvPr>
          <p:cNvSpPr/>
          <p:nvPr/>
        </p:nvSpPr>
        <p:spPr>
          <a:xfrm>
            <a:off x="8522676" y="2745903"/>
            <a:ext cx="1547447" cy="1553307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五角形 5">
            <a:extLst>
              <a:ext uri="{FF2B5EF4-FFF2-40B4-BE49-F238E27FC236}">
                <a16:creationId xmlns:a16="http://schemas.microsoft.com/office/drawing/2014/main" id="{F9176042-8FE7-4814-8775-6B093A868B50}"/>
              </a:ext>
            </a:extLst>
          </p:cNvPr>
          <p:cNvSpPr/>
          <p:nvPr/>
        </p:nvSpPr>
        <p:spPr>
          <a:xfrm>
            <a:off x="2344614" y="1339134"/>
            <a:ext cx="1547447" cy="1553307"/>
          </a:xfrm>
          <a:prstGeom prst="pentagon">
            <a:avLst/>
          </a:prstGeom>
          <a:noFill/>
          <a:ln w="28575">
            <a:solidFill>
              <a:schemeClr val="bg1"/>
            </a:solidFill>
            <a:prstDash val="sysDash"/>
          </a:ln>
          <a:effectLst>
            <a:glow rad="152400">
              <a:schemeClr val="bg1">
                <a:alpha val="3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BA418B8-E103-49F3-A7B9-37F5C6CDD632}"/>
              </a:ext>
            </a:extLst>
          </p:cNvPr>
          <p:cNvSpPr/>
          <p:nvPr/>
        </p:nvSpPr>
        <p:spPr>
          <a:xfrm>
            <a:off x="723689" y="2115787"/>
            <a:ext cx="1415772" cy="830997"/>
          </a:xfrm>
          <a:prstGeom prst="rect">
            <a:avLst/>
          </a:prstGeom>
          <a:solidFill>
            <a:schemeClr val="tx1">
              <a:alpha val="60000"/>
            </a:schemeClr>
          </a:solidFill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雪の結晶</a:t>
            </a:r>
            <a:endParaRPr lang="en-US" altLang="ja-JP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\120</a:t>
            </a:r>
            <a:endParaRPr lang="ja-JP" alt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0FA2EA-E773-4117-9536-EDF2B53BD9E2}"/>
              </a:ext>
            </a:extLst>
          </p:cNvPr>
          <p:cNvSpPr/>
          <p:nvPr/>
        </p:nvSpPr>
        <p:spPr>
          <a:xfrm>
            <a:off x="5287740" y="3883711"/>
            <a:ext cx="1944763" cy="830997"/>
          </a:xfrm>
          <a:prstGeom prst="rect">
            <a:avLst/>
          </a:prstGeom>
          <a:solidFill>
            <a:schemeClr val="tx1">
              <a:alpha val="60000"/>
            </a:schemeClr>
          </a:solidFill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ハート</a:t>
            </a:r>
            <a:r>
              <a:rPr lang="en-US" altLang="ja-JP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木製</a:t>
            </a:r>
            <a:r>
              <a:rPr lang="en-US" altLang="ja-JP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lang="en-US" altLang="ja-JP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\160</a:t>
            </a:r>
            <a:endParaRPr lang="ja-JP" alt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A0DFC0-9594-4DCF-AFF5-BDEFCD3AA5B0}"/>
              </a:ext>
            </a:extLst>
          </p:cNvPr>
          <p:cNvSpPr/>
          <p:nvPr/>
        </p:nvSpPr>
        <p:spPr>
          <a:xfrm>
            <a:off x="8551759" y="4557118"/>
            <a:ext cx="1415772" cy="830997"/>
          </a:xfrm>
          <a:prstGeom prst="rect">
            <a:avLst/>
          </a:prstGeom>
          <a:solidFill>
            <a:schemeClr val="tx1">
              <a:alpha val="60000"/>
            </a:schemeClr>
          </a:solidFill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ゴールド</a:t>
            </a:r>
            <a:endParaRPr lang="en-US" altLang="ja-JP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\100</a:t>
            </a:r>
            <a:endParaRPr lang="ja-JP" alt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99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17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線 5">
            <a:extLst>
              <a:ext uri="{FF2B5EF4-FFF2-40B4-BE49-F238E27FC236}">
                <a16:creationId xmlns:a16="http://schemas.microsoft.com/office/drawing/2014/main" id="{A184511B-C115-4A3D-A451-46A195EEE148}"/>
              </a:ext>
            </a:extLst>
          </p:cNvPr>
          <p:cNvSpPr/>
          <p:nvPr/>
        </p:nvSpPr>
        <p:spPr>
          <a:xfrm rot="450847">
            <a:off x="5903062" y="1811607"/>
            <a:ext cx="2402630" cy="2313906"/>
          </a:xfrm>
          <a:prstGeom prst="borderCallout1">
            <a:avLst>
              <a:gd name="adj1" fmla="val 99141"/>
              <a:gd name="adj2" fmla="val 54455"/>
              <a:gd name="adj3" fmla="val 150360"/>
              <a:gd name="adj4" fmla="val 43185"/>
            </a:avLst>
          </a:prstGeom>
          <a:noFill/>
          <a:ln w="25400"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A2B688FA-1C84-49FB-83A0-804EE3F9B2CE}"/>
              </a:ext>
            </a:extLst>
          </p:cNvPr>
          <p:cNvSpPr/>
          <p:nvPr/>
        </p:nvSpPr>
        <p:spPr>
          <a:xfrm>
            <a:off x="1215614" y="58111"/>
            <a:ext cx="3517750" cy="4911922"/>
          </a:xfrm>
          <a:prstGeom prst="borderCallout1">
            <a:avLst>
              <a:gd name="adj1" fmla="val 40648"/>
              <a:gd name="adj2" fmla="val 100199"/>
              <a:gd name="adj3" fmla="val 22268"/>
              <a:gd name="adj4" fmla="val 120143"/>
            </a:avLst>
          </a:prstGeom>
          <a:noFill/>
          <a:ln w="25400">
            <a:solidFill>
              <a:srgbClr val="FF0000"/>
            </a:solidFill>
          </a:ln>
          <a:effectLst>
            <a:glow rad="889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0503D-7C9C-4864-8DA6-E31A93CC5FC7}"/>
              </a:ext>
            </a:extLst>
          </p:cNvPr>
          <p:cNvSpPr/>
          <p:nvPr/>
        </p:nvSpPr>
        <p:spPr>
          <a:xfrm>
            <a:off x="5175034" y="466902"/>
            <a:ext cx="289053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クリスマスツリー</a:t>
            </a:r>
            <a:r>
              <a:rPr lang="en-US" altLang="ja-JP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(L)</a:t>
            </a:r>
          </a:p>
          <a:p>
            <a:pPr algn="ctr"/>
            <a:r>
              <a:rPr lang="en-US" altLang="ja-JP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\5,800</a:t>
            </a:r>
            <a:endParaRPr lang="ja-JP" alt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F9FBEF-FFA6-46AA-9BFB-A4A5D01669F7}"/>
              </a:ext>
            </a:extLst>
          </p:cNvPr>
          <p:cNvSpPr/>
          <p:nvPr/>
        </p:nvSpPr>
        <p:spPr>
          <a:xfrm>
            <a:off x="4815163" y="5404662"/>
            <a:ext cx="361028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となかい</a:t>
            </a:r>
            <a:r>
              <a:rPr lang="ja-JP" alt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クッションカバー</a:t>
            </a:r>
            <a:endParaRPr lang="en-US" altLang="ja-JP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\1,280</a:t>
            </a:r>
            <a:endParaRPr lang="ja-JP" alt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CF8D37-0C92-4687-9924-C6ACB29988AD}"/>
              </a:ext>
            </a:extLst>
          </p:cNvPr>
          <p:cNvSpPr/>
          <p:nvPr/>
        </p:nvSpPr>
        <p:spPr>
          <a:xfrm>
            <a:off x="-1347651" y="1360424"/>
            <a:ext cx="1200329" cy="4324261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</a:t>
            </a:r>
          </a:p>
        </p:txBody>
      </p:sp>
    </p:spTree>
    <p:extLst>
      <p:ext uri="{BB962C8B-B14F-4D97-AF65-F5344CB8AC3E}">
        <p14:creationId xmlns:p14="http://schemas.microsoft.com/office/powerpoint/2010/main" val="205018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89000"/>
              </a:schemeClr>
            </a:gs>
            <a:gs pos="26013">
              <a:srgbClr val="649A3F"/>
            </a:gs>
            <a:gs pos="30680">
              <a:srgbClr val="7DAA5E"/>
            </a:gs>
            <a:gs pos="86000">
              <a:schemeClr val="bg1"/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E5249-5937-43A7-A3C4-3CCB693D3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お題②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BDB10A-CA26-4E96-9302-0D57F44D3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マグカップカバーとボウル</a:t>
            </a:r>
          </a:p>
        </p:txBody>
      </p:sp>
    </p:spTree>
    <p:extLst>
      <p:ext uri="{BB962C8B-B14F-4D97-AF65-F5344CB8AC3E}">
        <p14:creationId xmlns:p14="http://schemas.microsoft.com/office/powerpoint/2010/main" val="21398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72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フローチャート: 論理積ゲート 24">
            <a:extLst>
              <a:ext uri="{FF2B5EF4-FFF2-40B4-BE49-F238E27FC236}">
                <a16:creationId xmlns:a16="http://schemas.microsoft.com/office/drawing/2014/main" id="{B3E45BB3-FD9C-402F-9850-DC7731B521EB}"/>
              </a:ext>
            </a:extLst>
          </p:cNvPr>
          <p:cNvSpPr/>
          <p:nvPr/>
        </p:nvSpPr>
        <p:spPr>
          <a:xfrm rot="5400000">
            <a:off x="1014045" y="545122"/>
            <a:ext cx="1904999" cy="181121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アーチ 25">
            <a:extLst>
              <a:ext uri="{FF2B5EF4-FFF2-40B4-BE49-F238E27FC236}">
                <a16:creationId xmlns:a16="http://schemas.microsoft.com/office/drawing/2014/main" id="{E6956A2D-564E-431A-8B85-95989EB6A154}"/>
              </a:ext>
            </a:extLst>
          </p:cNvPr>
          <p:cNvSpPr/>
          <p:nvPr/>
        </p:nvSpPr>
        <p:spPr>
          <a:xfrm rot="16200000">
            <a:off x="553917" y="568568"/>
            <a:ext cx="1512277" cy="1576754"/>
          </a:xfrm>
          <a:prstGeom prst="blockArc">
            <a:avLst>
              <a:gd name="adj1" fmla="val 10800000"/>
              <a:gd name="adj2" fmla="val 21521884"/>
              <a:gd name="adj3" fmla="val 17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C0E7EA16-D912-4D16-B2F0-B281F2BF8E6D}"/>
              </a:ext>
            </a:extLst>
          </p:cNvPr>
          <p:cNvSpPr/>
          <p:nvPr/>
        </p:nvSpPr>
        <p:spPr>
          <a:xfrm rot="9428278">
            <a:off x="1950596" y="2148136"/>
            <a:ext cx="305690" cy="17701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雲 28">
            <a:extLst>
              <a:ext uri="{FF2B5EF4-FFF2-40B4-BE49-F238E27FC236}">
                <a16:creationId xmlns:a16="http://schemas.microsoft.com/office/drawing/2014/main" id="{310E6C4E-09A2-4615-B9BD-D735E1A366F6}"/>
              </a:ext>
            </a:extLst>
          </p:cNvPr>
          <p:cNvSpPr/>
          <p:nvPr/>
        </p:nvSpPr>
        <p:spPr>
          <a:xfrm>
            <a:off x="5005754" y="199292"/>
            <a:ext cx="4225073" cy="19589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月 29">
            <a:extLst>
              <a:ext uri="{FF2B5EF4-FFF2-40B4-BE49-F238E27FC236}">
                <a16:creationId xmlns:a16="http://schemas.microsoft.com/office/drawing/2014/main" id="{84B15708-23C0-46ED-A6CF-9FC85B1C2AF7}"/>
              </a:ext>
            </a:extLst>
          </p:cNvPr>
          <p:cNvSpPr/>
          <p:nvPr/>
        </p:nvSpPr>
        <p:spPr>
          <a:xfrm flipH="1">
            <a:off x="8251000" y="1466621"/>
            <a:ext cx="422031" cy="138332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DC1F35-57F1-48FD-89C3-DD95F8347589}"/>
              </a:ext>
            </a:extLst>
          </p:cNvPr>
          <p:cNvSpPr/>
          <p:nvPr/>
        </p:nvSpPr>
        <p:spPr>
          <a:xfrm>
            <a:off x="-1347651" y="937234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作り方解説①</a:t>
            </a:r>
          </a:p>
        </p:txBody>
      </p:sp>
    </p:spTree>
    <p:extLst>
      <p:ext uri="{BB962C8B-B14F-4D97-AF65-F5344CB8AC3E}">
        <p14:creationId xmlns:p14="http://schemas.microsoft.com/office/powerpoint/2010/main" val="149920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4E93A98-51B3-4D22-94AA-597D63465BBC}"/>
              </a:ext>
            </a:extLst>
          </p:cNvPr>
          <p:cNvSpPr/>
          <p:nvPr/>
        </p:nvSpPr>
        <p:spPr>
          <a:xfrm rot="5400000">
            <a:off x="21635" y="998274"/>
            <a:ext cx="3350561" cy="2350475"/>
          </a:xfrm>
          <a:custGeom>
            <a:avLst/>
            <a:gdLst>
              <a:gd name="connsiteX0" fmla="*/ 436839 w 3350561"/>
              <a:gd name="connsiteY0" fmla="*/ 1811217 h 2350475"/>
              <a:gd name="connsiteX1" fmla="*/ 461965 w 3350561"/>
              <a:gd name="connsiteY1" fmla="*/ 1858503 h 2350475"/>
              <a:gd name="connsiteX2" fmla="*/ 864582 w 3350561"/>
              <a:gd name="connsiteY2" fmla="*/ 2078650 h 2350475"/>
              <a:gd name="connsiteX3" fmla="*/ 1305595 w 3350561"/>
              <a:gd name="connsiteY3" fmla="*/ 1761660 h 2350475"/>
              <a:gd name="connsiteX4" fmla="*/ 1310767 w 3350561"/>
              <a:gd name="connsiteY4" fmla="*/ 1743737 h 2350475"/>
              <a:gd name="connsiteX5" fmla="*/ 1144462 w 3350561"/>
              <a:gd name="connsiteY5" fmla="*/ 1792819 h 2350475"/>
              <a:gd name="connsiteX6" fmla="*/ 952500 w 3350561"/>
              <a:gd name="connsiteY6" fmla="*/ 1811218 h 2350475"/>
              <a:gd name="connsiteX7" fmla="*/ 0 w 3350561"/>
              <a:gd name="connsiteY7" fmla="*/ 1811217 h 2350475"/>
              <a:gd name="connsiteX8" fmla="*/ 0 w 3350561"/>
              <a:gd name="connsiteY8" fmla="*/ 0 h 2350475"/>
              <a:gd name="connsiteX9" fmla="*/ 952500 w 3350561"/>
              <a:gd name="connsiteY9" fmla="*/ 0 h 2350475"/>
              <a:gd name="connsiteX10" fmla="*/ 1885648 w 3350561"/>
              <a:gd name="connsiteY10" fmla="*/ 723097 h 2350475"/>
              <a:gd name="connsiteX11" fmla="*/ 1903656 w 3350561"/>
              <a:gd name="connsiteY11" fmla="*/ 892936 h 2350475"/>
              <a:gd name="connsiteX12" fmla="*/ 3350561 w 3350561"/>
              <a:gd name="connsiteY12" fmla="*/ 424842 h 2350475"/>
              <a:gd name="connsiteX13" fmla="*/ 1842670 w 3350561"/>
              <a:gd name="connsiteY13" fmla="*/ 1219759 h 2350475"/>
              <a:gd name="connsiteX14" fmla="*/ 1830148 w 3350561"/>
              <a:gd name="connsiteY14" fmla="*/ 1258113 h 2350475"/>
              <a:gd name="connsiteX15" fmla="*/ 1626019 w 3350561"/>
              <a:gd name="connsiteY15" fmla="*/ 1545971 h 2350475"/>
              <a:gd name="connsiteX16" fmla="*/ 1605462 w 3350561"/>
              <a:gd name="connsiteY16" fmla="*/ 1562098 h 2350475"/>
              <a:gd name="connsiteX17" fmla="*/ 1614852 w 3350561"/>
              <a:gd name="connsiteY17" fmla="*/ 1562098 h 2350475"/>
              <a:gd name="connsiteX18" fmla="*/ 867670 w 3350561"/>
              <a:gd name="connsiteY18" fmla="*/ 2350419 h 2350475"/>
              <a:gd name="connsiteX19" fmla="*/ 167776 w 3350561"/>
              <a:gd name="connsiteY19" fmla="*/ 1882843 h 2350475"/>
              <a:gd name="connsiteX20" fmla="*/ 144949 w 3350561"/>
              <a:gd name="connsiteY20" fmla="*/ 1811217 h 23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0561" h="2350475">
                <a:moveTo>
                  <a:pt x="436839" y="1811217"/>
                </a:moveTo>
                <a:lnTo>
                  <a:pt x="461965" y="1858503"/>
                </a:lnTo>
                <a:cubicBezTo>
                  <a:pt x="550777" y="1993479"/>
                  <a:pt x="698493" y="2080797"/>
                  <a:pt x="864582" y="2078650"/>
                </a:cubicBezTo>
                <a:cubicBezTo>
                  <a:pt x="1063476" y="2076079"/>
                  <a:pt x="1233176" y="1945915"/>
                  <a:pt x="1305595" y="1761660"/>
                </a:cubicBezTo>
                <a:lnTo>
                  <a:pt x="1310767" y="1743737"/>
                </a:lnTo>
                <a:lnTo>
                  <a:pt x="1144462" y="1792819"/>
                </a:lnTo>
                <a:cubicBezTo>
                  <a:pt x="1082456" y="1804883"/>
                  <a:pt x="1018256" y="1811218"/>
                  <a:pt x="952500" y="1811218"/>
                </a:cubicBezTo>
                <a:close/>
                <a:moveTo>
                  <a:pt x="0" y="1811217"/>
                </a:moveTo>
                <a:lnTo>
                  <a:pt x="0" y="0"/>
                </a:lnTo>
                <a:lnTo>
                  <a:pt x="952500" y="0"/>
                </a:lnTo>
                <a:cubicBezTo>
                  <a:pt x="1412795" y="0"/>
                  <a:pt x="1796831" y="310427"/>
                  <a:pt x="1885648" y="723097"/>
                </a:cubicBezTo>
                <a:lnTo>
                  <a:pt x="1903656" y="892936"/>
                </a:lnTo>
                <a:lnTo>
                  <a:pt x="3350561" y="424842"/>
                </a:lnTo>
                <a:lnTo>
                  <a:pt x="1842670" y="1219759"/>
                </a:lnTo>
                <a:lnTo>
                  <a:pt x="1830148" y="1258113"/>
                </a:lnTo>
                <a:cubicBezTo>
                  <a:pt x="1781949" y="1366458"/>
                  <a:pt x="1712203" y="1464030"/>
                  <a:pt x="1626019" y="1545971"/>
                </a:cubicBezTo>
                <a:lnTo>
                  <a:pt x="1605462" y="1562098"/>
                </a:lnTo>
                <a:lnTo>
                  <a:pt x="1614852" y="1562098"/>
                </a:lnTo>
                <a:cubicBezTo>
                  <a:pt x="1614852" y="1993863"/>
                  <a:pt x="1281751" y="2345304"/>
                  <a:pt x="867670" y="2350419"/>
                </a:cubicBezTo>
                <a:cubicBezTo>
                  <a:pt x="556690" y="2354260"/>
                  <a:pt x="286998" y="2161711"/>
                  <a:pt x="167776" y="1882843"/>
                </a:cubicBezTo>
                <a:lnTo>
                  <a:pt x="144949" y="181121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ACFE0D-E2A0-43F8-9D4F-740F6F10CB9B}"/>
              </a:ext>
            </a:extLst>
          </p:cNvPr>
          <p:cNvSpPr/>
          <p:nvPr/>
        </p:nvSpPr>
        <p:spPr>
          <a:xfrm>
            <a:off x="5002175" y="205685"/>
            <a:ext cx="4230610" cy="2644258"/>
          </a:xfrm>
          <a:custGeom>
            <a:avLst/>
            <a:gdLst>
              <a:gd name="connsiteX0" fmla="*/ 2607531 w 4230610"/>
              <a:gd name="connsiteY0" fmla="*/ 487 h 2644258"/>
              <a:gd name="connsiteX1" fmla="*/ 2840896 w 4230610"/>
              <a:gd name="connsiteY1" fmla="*/ 55291 h 2644258"/>
              <a:gd name="connsiteX2" fmla="*/ 2916642 w 4230610"/>
              <a:gd name="connsiteY2" fmla="*/ 103154 h 2644258"/>
              <a:gd name="connsiteX3" fmla="*/ 2921324 w 4230610"/>
              <a:gd name="connsiteY3" fmla="*/ 106112 h 2644258"/>
              <a:gd name="connsiteX4" fmla="*/ 3249043 w 4230610"/>
              <a:gd name="connsiteY4" fmla="*/ 1204 h 2644258"/>
              <a:gd name="connsiteX5" fmla="*/ 3471952 w 4230610"/>
              <a:gd name="connsiteY5" fmla="*/ 24896 h 2644258"/>
              <a:gd name="connsiteX6" fmla="*/ 3751179 w 4230610"/>
              <a:gd name="connsiteY6" fmla="*/ 246461 h 2644258"/>
              <a:gd name="connsiteX7" fmla="*/ 3752699 w 4230610"/>
              <a:gd name="connsiteY7" fmla="*/ 246856 h 2644258"/>
              <a:gd name="connsiteX8" fmla="*/ 3870767 w 4230610"/>
              <a:gd name="connsiteY8" fmla="*/ 277548 h 2644258"/>
              <a:gd name="connsiteX9" fmla="*/ 4109528 w 4230610"/>
              <a:gd name="connsiteY9" fmla="*/ 461497 h 2644258"/>
              <a:gd name="connsiteX10" fmla="*/ 4093488 w 4230610"/>
              <a:gd name="connsiteY10" fmla="*/ 694671 h 2644258"/>
              <a:gd name="connsiteX11" fmla="*/ 4210656 w 4230610"/>
              <a:gd name="connsiteY11" fmla="*/ 1051189 h 2644258"/>
              <a:gd name="connsiteX12" fmla="*/ 3661787 w 4230610"/>
              <a:gd name="connsiteY12" fmla="*/ 1363267 h 2644258"/>
              <a:gd name="connsiteX13" fmla="*/ 3609389 w 4230610"/>
              <a:gd name="connsiteY13" fmla="*/ 1510356 h 2644258"/>
              <a:gd name="connsiteX14" fmla="*/ 3584182 w 4230610"/>
              <a:gd name="connsiteY14" fmla="*/ 1536888 h 2644258"/>
              <a:gd name="connsiteX15" fmla="*/ 3598779 w 4230610"/>
              <a:gd name="connsiteY15" fmla="*/ 1565881 h 2644258"/>
              <a:gd name="connsiteX16" fmla="*/ 3670855 w 4230610"/>
              <a:gd name="connsiteY16" fmla="*/ 1952596 h 2644258"/>
              <a:gd name="connsiteX17" fmla="*/ 3248824 w 4230610"/>
              <a:gd name="connsiteY17" fmla="*/ 2644258 h 2644258"/>
              <a:gd name="connsiteX18" fmla="*/ 3459840 w 4230610"/>
              <a:gd name="connsiteY18" fmla="*/ 1952596 h 2644258"/>
              <a:gd name="connsiteX19" fmla="*/ 3445549 w 4230610"/>
              <a:gd name="connsiteY19" fmla="*/ 1752679 h 2644258"/>
              <a:gd name="connsiteX20" fmla="*/ 3422833 w 4230610"/>
              <a:gd name="connsiteY20" fmla="*/ 1650226 h 2644258"/>
              <a:gd name="connsiteX21" fmla="*/ 3391292 w 4230610"/>
              <a:gd name="connsiteY21" fmla="*/ 1664743 h 2644258"/>
              <a:gd name="connsiteX22" fmla="*/ 2796332 w 4230610"/>
              <a:gd name="connsiteY22" fmla="*/ 1663056 h 2644258"/>
              <a:gd name="connsiteX23" fmla="*/ 2318273 w 4230610"/>
              <a:gd name="connsiteY23" fmla="*/ 1948335 h 2644258"/>
              <a:gd name="connsiteX24" fmla="*/ 1615365 w 4230610"/>
              <a:gd name="connsiteY24" fmla="*/ 1774202 h 2644258"/>
              <a:gd name="connsiteX25" fmla="*/ 571225 w 4230610"/>
              <a:gd name="connsiteY25" fmla="*/ 1602155 h 2644258"/>
              <a:gd name="connsiteX26" fmla="*/ 112139 w 4230610"/>
              <a:gd name="connsiteY26" fmla="*/ 1410700 h 2644258"/>
              <a:gd name="connsiteX27" fmla="*/ 210235 w 4230610"/>
              <a:gd name="connsiteY27" fmla="*/ 1152268 h 2644258"/>
              <a:gd name="connsiteX28" fmla="*/ 3089 w 4230610"/>
              <a:gd name="connsiteY28" fmla="*/ 887124 h 2644258"/>
              <a:gd name="connsiteX29" fmla="*/ 381390 w 4230610"/>
              <a:gd name="connsiteY29" fmla="*/ 651455 h 2644258"/>
              <a:gd name="connsiteX30" fmla="*/ 385008 w 4230610"/>
              <a:gd name="connsiteY30" fmla="*/ 645243 h 2644258"/>
              <a:gd name="connsiteX31" fmla="*/ 553522 w 4230610"/>
              <a:gd name="connsiteY31" fmla="*/ 306818 h 2644258"/>
              <a:gd name="connsiteX32" fmla="*/ 1373304 w 4230610"/>
              <a:gd name="connsiteY32" fmla="*/ 229501 h 2644258"/>
              <a:gd name="connsiteX33" fmla="*/ 1373461 w 4230610"/>
              <a:gd name="connsiteY33" fmla="*/ 229358 h 2644258"/>
              <a:gd name="connsiteX34" fmla="*/ 1445600 w 4230610"/>
              <a:gd name="connsiteY34" fmla="*/ 163817 h 2644258"/>
              <a:gd name="connsiteX35" fmla="*/ 2199834 w 4230610"/>
              <a:gd name="connsiteY35" fmla="*/ 149237 h 2644258"/>
              <a:gd name="connsiteX36" fmla="*/ 2203520 w 4230610"/>
              <a:gd name="connsiteY36" fmla="*/ 145719 h 2644258"/>
              <a:gd name="connsiteX37" fmla="*/ 2257060 w 4230610"/>
              <a:gd name="connsiteY37" fmla="*/ 94624 h 2644258"/>
              <a:gd name="connsiteX38" fmla="*/ 2521898 w 4230610"/>
              <a:gd name="connsiteY38" fmla="*/ 2675 h 2644258"/>
              <a:gd name="connsiteX39" fmla="*/ 2607531 w 4230610"/>
              <a:gd name="connsiteY39" fmla="*/ 487 h 26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30610" h="2644258">
                <a:moveTo>
                  <a:pt x="2607531" y="487"/>
                </a:moveTo>
                <a:cubicBezTo>
                  <a:pt x="2692367" y="3713"/>
                  <a:pt x="2773649" y="22882"/>
                  <a:pt x="2840896" y="55291"/>
                </a:cubicBezTo>
                <a:lnTo>
                  <a:pt x="2916642" y="103154"/>
                </a:lnTo>
                <a:lnTo>
                  <a:pt x="2921324" y="106112"/>
                </a:lnTo>
                <a:cubicBezTo>
                  <a:pt x="3005801" y="43363"/>
                  <a:pt x="3124814" y="6954"/>
                  <a:pt x="3249043" y="1204"/>
                </a:cubicBezTo>
                <a:cubicBezTo>
                  <a:pt x="3323580" y="-2247"/>
                  <a:pt x="3399994" y="5340"/>
                  <a:pt x="3471952" y="24896"/>
                </a:cubicBezTo>
                <a:cubicBezTo>
                  <a:pt x="3618167" y="64620"/>
                  <a:pt x="3723012" y="147786"/>
                  <a:pt x="3751179" y="246461"/>
                </a:cubicBezTo>
                <a:lnTo>
                  <a:pt x="3752699" y="246856"/>
                </a:lnTo>
                <a:lnTo>
                  <a:pt x="3870767" y="277548"/>
                </a:lnTo>
                <a:cubicBezTo>
                  <a:pt x="3982482" y="317463"/>
                  <a:pt x="4068450" y="382593"/>
                  <a:pt x="4109528" y="461497"/>
                </a:cubicBezTo>
                <a:cubicBezTo>
                  <a:pt x="4149333" y="537861"/>
                  <a:pt x="4143660" y="620801"/>
                  <a:pt x="4093488" y="694671"/>
                </a:cubicBezTo>
                <a:cubicBezTo>
                  <a:pt x="4216817" y="795976"/>
                  <a:pt x="4259948" y="927301"/>
                  <a:pt x="4210656" y="1051189"/>
                </a:cubicBezTo>
                <a:cubicBezTo>
                  <a:pt x="4145128" y="1215889"/>
                  <a:pt x="3928201" y="1339233"/>
                  <a:pt x="3661787" y="1363267"/>
                </a:cubicBezTo>
                <a:cubicBezTo>
                  <a:pt x="3661151" y="1414668"/>
                  <a:pt x="3642911" y="1464743"/>
                  <a:pt x="3609389" y="1510356"/>
                </a:cubicBezTo>
                <a:lnTo>
                  <a:pt x="3584182" y="1536888"/>
                </a:lnTo>
                <a:lnTo>
                  <a:pt x="3598779" y="1565881"/>
                </a:lnTo>
                <a:cubicBezTo>
                  <a:pt x="3644284" y="1676271"/>
                  <a:pt x="3670855" y="1809348"/>
                  <a:pt x="3670855" y="1952596"/>
                </a:cubicBezTo>
                <a:cubicBezTo>
                  <a:pt x="3670855" y="2334590"/>
                  <a:pt x="3481905" y="2644258"/>
                  <a:pt x="3248824" y="2644258"/>
                </a:cubicBezTo>
                <a:cubicBezTo>
                  <a:pt x="3381662" y="2480978"/>
                  <a:pt x="3459840" y="2224728"/>
                  <a:pt x="3459840" y="1952596"/>
                </a:cubicBezTo>
                <a:cubicBezTo>
                  <a:pt x="3459840" y="1884563"/>
                  <a:pt x="3454954" y="1817523"/>
                  <a:pt x="3445549" y="1752679"/>
                </a:cubicBezTo>
                <a:lnTo>
                  <a:pt x="3422833" y="1650226"/>
                </a:lnTo>
                <a:lnTo>
                  <a:pt x="3391292" y="1664743"/>
                </a:lnTo>
                <a:cubicBezTo>
                  <a:pt x="3210793" y="1734443"/>
                  <a:pt x="2980238" y="1735430"/>
                  <a:pt x="2796332" y="1663056"/>
                </a:cubicBezTo>
                <a:cubicBezTo>
                  <a:pt x="2728359" y="1805129"/>
                  <a:pt x="2546348" y="1913735"/>
                  <a:pt x="2318273" y="1948335"/>
                </a:cubicBezTo>
                <a:cubicBezTo>
                  <a:pt x="2049511" y="1989102"/>
                  <a:pt x="1769013" y="1919630"/>
                  <a:pt x="1615365" y="1774202"/>
                </a:cubicBezTo>
                <a:cubicBezTo>
                  <a:pt x="1252713" y="1912238"/>
                  <a:pt x="781696" y="1834649"/>
                  <a:pt x="571225" y="1602155"/>
                </a:cubicBezTo>
                <a:cubicBezTo>
                  <a:pt x="364470" y="1617437"/>
                  <a:pt x="170332" y="1536493"/>
                  <a:pt x="112139" y="1410700"/>
                </a:cubicBezTo>
                <a:cubicBezTo>
                  <a:pt x="69986" y="1319689"/>
                  <a:pt x="107249" y="1221467"/>
                  <a:pt x="210235" y="1152268"/>
                </a:cubicBezTo>
                <a:cubicBezTo>
                  <a:pt x="64118" y="1097987"/>
                  <a:pt x="-17254" y="993825"/>
                  <a:pt x="3089" y="887124"/>
                </a:cubicBezTo>
                <a:cubicBezTo>
                  <a:pt x="26953" y="762193"/>
                  <a:pt x="184024" y="664334"/>
                  <a:pt x="381390" y="651455"/>
                </a:cubicBezTo>
                <a:cubicBezTo>
                  <a:pt x="382563" y="649369"/>
                  <a:pt x="383835" y="647329"/>
                  <a:pt x="385008" y="645243"/>
                </a:cubicBezTo>
                <a:cubicBezTo>
                  <a:pt x="358504" y="522216"/>
                  <a:pt x="420315" y="398147"/>
                  <a:pt x="553522" y="306818"/>
                </a:cubicBezTo>
                <a:cubicBezTo>
                  <a:pt x="763994" y="162569"/>
                  <a:pt x="1105227" y="130418"/>
                  <a:pt x="1373304" y="229501"/>
                </a:cubicBezTo>
                <a:lnTo>
                  <a:pt x="1373461" y="229358"/>
                </a:lnTo>
                <a:lnTo>
                  <a:pt x="1445600" y="163817"/>
                </a:lnTo>
                <a:cubicBezTo>
                  <a:pt x="1637912" y="27815"/>
                  <a:pt x="1982296" y="13933"/>
                  <a:pt x="2199834" y="149237"/>
                </a:cubicBezTo>
                <a:lnTo>
                  <a:pt x="2203520" y="145719"/>
                </a:lnTo>
                <a:lnTo>
                  <a:pt x="2257060" y="94624"/>
                </a:lnTo>
                <a:cubicBezTo>
                  <a:pt x="2323884" y="45163"/>
                  <a:pt x="2417664" y="11994"/>
                  <a:pt x="2521898" y="2675"/>
                </a:cubicBezTo>
                <a:cubicBezTo>
                  <a:pt x="2550578" y="108"/>
                  <a:pt x="2579252" y="-588"/>
                  <a:pt x="2607531" y="48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DC1F35-57F1-48FD-89C3-DD95F8347589}"/>
              </a:ext>
            </a:extLst>
          </p:cNvPr>
          <p:cNvSpPr/>
          <p:nvPr/>
        </p:nvSpPr>
        <p:spPr>
          <a:xfrm>
            <a:off x="-1347651" y="937234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作り方解説②</a:t>
            </a:r>
          </a:p>
        </p:txBody>
      </p:sp>
    </p:spTree>
    <p:extLst>
      <p:ext uri="{BB962C8B-B14F-4D97-AF65-F5344CB8AC3E}">
        <p14:creationId xmlns:p14="http://schemas.microsoft.com/office/powerpoint/2010/main" val="149754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4E93A98-51B3-4D22-94AA-597D63465BBC}"/>
              </a:ext>
            </a:extLst>
          </p:cNvPr>
          <p:cNvSpPr/>
          <p:nvPr/>
        </p:nvSpPr>
        <p:spPr>
          <a:xfrm rot="5400000">
            <a:off x="21635" y="998274"/>
            <a:ext cx="3350561" cy="2350475"/>
          </a:xfrm>
          <a:custGeom>
            <a:avLst/>
            <a:gdLst>
              <a:gd name="connsiteX0" fmla="*/ 436839 w 3350561"/>
              <a:gd name="connsiteY0" fmla="*/ 1811217 h 2350475"/>
              <a:gd name="connsiteX1" fmla="*/ 461965 w 3350561"/>
              <a:gd name="connsiteY1" fmla="*/ 1858503 h 2350475"/>
              <a:gd name="connsiteX2" fmla="*/ 864582 w 3350561"/>
              <a:gd name="connsiteY2" fmla="*/ 2078650 h 2350475"/>
              <a:gd name="connsiteX3" fmla="*/ 1305595 w 3350561"/>
              <a:gd name="connsiteY3" fmla="*/ 1761660 h 2350475"/>
              <a:gd name="connsiteX4" fmla="*/ 1310767 w 3350561"/>
              <a:gd name="connsiteY4" fmla="*/ 1743737 h 2350475"/>
              <a:gd name="connsiteX5" fmla="*/ 1144462 w 3350561"/>
              <a:gd name="connsiteY5" fmla="*/ 1792819 h 2350475"/>
              <a:gd name="connsiteX6" fmla="*/ 952500 w 3350561"/>
              <a:gd name="connsiteY6" fmla="*/ 1811218 h 2350475"/>
              <a:gd name="connsiteX7" fmla="*/ 0 w 3350561"/>
              <a:gd name="connsiteY7" fmla="*/ 1811217 h 2350475"/>
              <a:gd name="connsiteX8" fmla="*/ 0 w 3350561"/>
              <a:gd name="connsiteY8" fmla="*/ 0 h 2350475"/>
              <a:gd name="connsiteX9" fmla="*/ 952500 w 3350561"/>
              <a:gd name="connsiteY9" fmla="*/ 0 h 2350475"/>
              <a:gd name="connsiteX10" fmla="*/ 1885648 w 3350561"/>
              <a:gd name="connsiteY10" fmla="*/ 723097 h 2350475"/>
              <a:gd name="connsiteX11" fmla="*/ 1903656 w 3350561"/>
              <a:gd name="connsiteY11" fmla="*/ 892936 h 2350475"/>
              <a:gd name="connsiteX12" fmla="*/ 3350561 w 3350561"/>
              <a:gd name="connsiteY12" fmla="*/ 424842 h 2350475"/>
              <a:gd name="connsiteX13" fmla="*/ 1842670 w 3350561"/>
              <a:gd name="connsiteY13" fmla="*/ 1219759 h 2350475"/>
              <a:gd name="connsiteX14" fmla="*/ 1830148 w 3350561"/>
              <a:gd name="connsiteY14" fmla="*/ 1258113 h 2350475"/>
              <a:gd name="connsiteX15" fmla="*/ 1626019 w 3350561"/>
              <a:gd name="connsiteY15" fmla="*/ 1545971 h 2350475"/>
              <a:gd name="connsiteX16" fmla="*/ 1605462 w 3350561"/>
              <a:gd name="connsiteY16" fmla="*/ 1562098 h 2350475"/>
              <a:gd name="connsiteX17" fmla="*/ 1614852 w 3350561"/>
              <a:gd name="connsiteY17" fmla="*/ 1562098 h 2350475"/>
              <a:gd name="connsiteX18" fmla="*/ 867670 w 3350561"/>
              <a:gd name="connsiteY18" fmla="*/ 2350419 h 2350475"/>
              <a:gd name="connsiteX19" fmla="*/ 167776 w 3350561"/>
              <a:gd name="connsiteY19" fmla="*/ 1882843 h 2350475"/>
              <a:gd name="connsiteX20" fmla="*/ 144949 w 3350561"/>
              <a:gd name="connsiteY20" fmla="*/ 1811217 h 23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0561" h="2350475">
                <a:moveTo>
                  <a:pt x="436839" y="1811217"/>
                </a:moveTo>
                <a:lnTo>
                  <a:pt x="461965" y="1858503"/>
                </a:lnTo>
                <a:cubicBezTo>
                  <a:pt x="550777" y="1993479"/>
                  <a:pt x="698493" y="2080797"/>
                  <a:pt x="864582" y="2078650"/>
                </a:cubicBezTo>
                <a:cubicBezTo>
                  <a:pt x="1063476" y="2076079"/>
                  <a:pt x="1233176" y="1945915"/>
                  <a:pt x="1305595" y="1761660"/>
                </a:cubicBezTo>
                <a:lnTo>
                  <a:pt x="1310767" y="1743737"/>
                </a:lnTo>
                <a:lnTo>
                  <a:pt x="1144462" y="1792819"/>
                </a:lnTo>
                <a:cubicBezTo>
                  <a:pt x="1082456" y="1804883"/>
                  <a:pt x="1018256" y="1811218"/>
                  <a:pt x="952500" y="1811218"/>
                </a:cubicBezTo>
                <a:close/>
                <a:moveTo>
                  <a:pt x="0" y="1811217"/>
                </a:moveTo>
                <a:lnTo>
                  <a:pt x="0" y="0"/>
                </a:lnTo>
                <a:lnTo>
                  <a:pt x="952500" y="0"/>
                </a:lnTo>
                <a:cubicBezTo>
                  <a:pt x="1412795" y="0"/>
                  <a:pt x="1796831" y="310427"/>
                  <a:pt x="1885648" y="723097"/>
                </a:cubicBezTo>
                <a:lnTo>
                  <a:pt x="1903656" y="892936"/>
                </a:lnTo>
                <a:lnTo>
                  <a:pt x="3350561" y="424842"/>
                </a:lnTo>
                <a:lnTo>
                  <a:pt x="1842670" y="1219759"/>
                </a:lnTo>
                <a:lnTo>
                  <a:pt x="1830148" y="1258113"/>
                </a:lnTo>
                <a:cubicBezTo>
                  <a:pt x="1781949" y="1366458"/>
                  <a:pt x="1712203" y="1464030"/>
                  <a:pt x="1626019" y="1545971"/>
                </a:cubicBezTo>
                <a:lnTo>
                  <a:pt x="1605462" y="1562098"/>
                </a:lnTo>
                <a:lnTo>
                  <a:pt x="1614852" y="1562098"/>
                </a:lnTo>
                <a:cubicBezTo>
                  <a:pt x="1614852" y="1993863"/>
                  <a:pt x="1281751" y="2345304"/>
                  <a:pt x="867670" y="2350419"/>
                </a:cubicBezTo>
                <a:cubicBezTo>
                  <a:pt x="556690" y="2354260"/>
                  <a:pt x="286998" y="2161711"/>
                  <a:pt x="167776" y="1882843"/>
                </a:cubicBezTo>
                <a:lnTo>
                  <a:pt x="144949" y="1811217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ACFE0D-E2A0-43F8-9D4F-740F6F10CB9B}"/>
              </a:ext>
            </a:extLst>
          </p:cNvPr>
          <p:cNvSpPr/>
          <p:nvPr/>
        </p:nvSpPr>
        <p:spPr>
          <a:xfrm>
            <a:off x="5002175" y="205685"/>
            <a:ext cx="4230610" cy="2644258"/>
          </a:xfrm>
          <a:custGeom>
            <a:avLst/>
            <a:gdLst>
              <a:gd name="connsiteX0" fmla="*/ 2607531 w 4230610"/>
              <a:gd name="connsiteY0" fmla="*/ 487 h 2644258"/>
              <a:gd name="connsiteX1" fmla="*/ 2840896 w 4230610"/>
              <a:gd name="connsiteY1" fmla="*/ 55291 h 2644258"/>
              <a:gd name="connsiteX2" fmla="*/ 2916642 w 4230610"/>
              <a:gd name="connsiteY2" fmla="*/ 103154 h 2644258"/>
              <a:gd name="connsiteX3" fmla="*/ 2921324 w 4230610"/>
              <a:gd name="connsiteY3" fmla="*/ 106112 h 2644258"/>
              <a:gd name="connsiteX4" fmla="*/ 3249043 w 4230610"/>
              <a:gd name="connsiteY4" fmla="*/ 1204 h 2644258"/>
              <a:gd name="connsiteX5" fmla="*/ 3471952 w 4230610"/>
              <a:gd name="connsiteY5" fmla="*/ 24896 h 2644258"/>
              <a:gd name="connsiteX6" fmla="*/ 3751179 w 4230610"/>
              <a:gd name="connsiteY6" fmla="*/ 246461 h 2644258"/>
              <a:gd name="connsiteX7" fmla="*/ 3752699 w 4230610"/>
              <a:gd name="connsiteY7" fmla="*/ 246856 h 2644258"/>
              <a:gd name="connsiteX8" fmla="*/ 3870767 w 4230610"/>
              <a:gd name="connsiteY8" fmla="*/ 277548 h 2644258"/>
              <a:gd name="connsiteX9" fmla="*/ 4109528 w 4230610"/>
              <a:gd name="connsiteY9" fmla="*/ 461497 h 2644258"/>
              <a:gd name="connsiteX10" fmla="*/ 4093488 w 4230610"/>
              <a:gd name="connsiteY10" fmla="*/ 694671 h 2644258"/>
              <a:gd name="connsiteX11" fmla="*/ 4210656 w 4230610"/>
              <a:gd name="connsiteY11" fmla="*/ 1051189 h 2644258"/>
              <a:gd name="connsiteX12" fmla="*/ 3661787 w 4230610"/>
              <a:gd name="connsiteY12" fmla="*/ 1363267 h 2644258"/>
              <a:gd name="connsiteX13" fmla="*/ 3609389 w 4230610"/>
              <a:gd name="connsiteY13" fmla="*/ 1510356 h 2644258"/>
              <a:gd name="connsiteX14" fmla="*/ 3584182 w 4230610"/>
              <a:gd name="connsiteY14" fmla="*/ 1536888 h 2644258"/>
              <a:gd name="connsiteX15" fmla="*/ 3598779 w 4230610"/>
              <a:gd name="connsiteY15" fmla="*/ 1565881 h 2644258"/>
              <a:gd name="connsiteX16" fmla="*/ 3670855 w 4230610"/>
              <a:gd name="connsiteY16" fmla="*/ 1952596 h 2644258"/>
              <a:gd name="connsiteX17" fmla="*/ 3248824 w 4230610"/>
              <a:gd name="connsiteY17" fmla="*/ 2644258 h 2644258"/>
              <a:gd name="connsiteX18" fmla="*/ 3459840 w 4230610"/>
              <a:gd name="connsiteY18" fmla="*/ 1952596 h 2644258"/>
              <a:gd name="connsiteX19" fmla="*/ 3445549 w 4230610"/>
              <a:gd name="connsiteY19" fmla="*/ 1752679 h 2644258"/>
              <a:gd name="connsiteX20" fmla="*/ 3422833 w 4230610"/>
              <a:gd name="connsiteY20" fmla="*/ 1650226 h 2644258"/>
              <a:gd name="connsiteX21" fmla="*/ 3391292 w 4230610"/>
              <a:gd name="connsiteY21" fmla="*/ 1664743 h 2644258"/>
              <a:gd name="connsiteX22" fmla="*/ 2796332 w 4230610"/>
              <a:gd name="connsiteY22" fmla="*/ 1663056 h 2644258"/>
              <a:gd name="connsiteX23" fmla="*/ 2318273 w 4230610"/>
              <a:gd name="connsiteY23" fmla="*/ 1948335 h 2644258"/>
              <a:gd name="connsiteX24" fmla="*/ 1615365 w 4230610"/>
              <a:gd name="connsiteY24" fmla="*/ 1774202 h 2644258"/>
              <a:gd name="connsiteX25" fmla="*/ 571225 w 4230610"/>
              <a:gd name="connsiteY25" fmla="*/ 1602155 h 2644258"/>
              <a:gd name="connsiteX26" fmla="*/ 112139 w 4230610"/>
              <a:gd name="connsiteY26" fmla="*/ 1410700 h 2644258"/>
              <a:gd name="connsiteX27" fmla="*/ 210235 w 4230610"/>
              <a:gd name="connsiteY27" fmla="*/ 1152268 h 2644258"/>
              <a:gd name="connsiteX28" fmla="*/ 3089 w 4230610"/>
              <a:gd name="connsiteY28" fmla="*/ 887124 h 2644258"/>
              <a:gd name="connsiteX29" fmla="*/ 381390 w 4230610"/>
              <a:gd name="connsiteY29" fmla="*/ 651455 h 2644258"/>
              <a:gd name="connsiteX30" fmla="*/ 385008 w 4230610"/>
              <a:gd name="connsiteY30" fmla="*/ 645243 h 2644258"/>
              <a:gd name="connsiteX31" fmla="*/ 553522 w 4230610"/>
              <a:gd name="connsiteY31" fmla="*/ 306818 h 2644258"/>
              <a:gd name="connsiteX32" fmla="*/ 1373304 w 4230610"/>
              <a:gd name="connsiteY32" fmla="*/ 229501 h 2644258"/>
              <a:gd name="connsiteX33" fmla="*/ 1373461 w 4230610"/>
              <a:gd name="connsiteY33" fmla="*/ 229358 h 2644258"/>
              <a:gd name="connsiteX34" fmla="*/ 1445600 w 4230610"/>
              <a:gd name="connsiteY34" fmla="*/ 163817 h 2644258"/>
              <a:gd name="connsiteX35" fmla="*/ 2199834 w 4230610"/>
              <a:gd name="connsiteY35" fmla="*/ 149237 h 2644258"/>
              <a:gd name="connsiteX36" fmla="*/ 2203520 w 4230610"/>
              <a:gd name="connsiteY36" fmla="*/ 145719 h 2644258"/>
              <a:gd name="connsiteX37" fmla="*/ 2257060 w 4230610"/>
              <a:gd name="connsiteY37" fmla="*/ 94624 h 2644258"/>
              <a:gd name="connsiteX38" fmla="*/ 2521898 w 4230610"/>
              <a:gd name="connsiteY38" fmla="*/ 2675 h 2644258"/>
              <a:gd name="connsiteX39" fmla="*/ 2607531 w 4230610"/>
              <a:gd name="connsiteY39" fmla="*/ 487 h 26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30610" h="2644258">
                <a:moveTo>
                  <a:pt x="2607531" y="487"/>
                </a:moveTo>
                <a:cubicBezTo>
                  <a:pt x="2692367" y="3713"/>
                  <a:pt x="2773649" y="22882"/>
                  <a:pt x="2840896" y="55291"/>
                </a:cubicBezTo>
                <a:lnTo>
                  <a:pt x="2916642" y="103154"/>
                </a:lnTo>
                <a:lnTo>
                  <a:pt x="2921324" y="106112"/>
                </a:lnTo>
                <a:cubicBezTo>
                  <a:pt x="3005801" y="43363"/>
                  <a:pt x="3124814" y="6954"/>
                  <a:pt x="3249043" y="1204"/>
                </a:cubicBezTo>
                <a:cubicBezTo>
                  <a:pt x="3323580" y="-2247"/>
                  <a:pt x="3399994" y="5340"/>
                  <a:pt x="3471952" y="24896"/>
                </a:cubicBezTo>
                <a:cubicBezTo>
                  <a:pt x="3618167" y="64620"/>
                  <a:pt x="3723012" y="147786"/>
                  <a:pt x="3751179" y="246461"/>
                </a:cubicBezTo>
                <a:lnTo>
                  <a:pt x="3752699" y="246856"/>
                </a:lnTo>
                <a:lnTo>
                  <a:pt x="3870767" y="277548"/>
                </a:lnTo>
                <a:cubicBezTo>
                  <a:pt x="3982482" y="317463"/>
                  <a:pt x="4068450" y="382593"/>
                  <a:pt x="4109528" y="461497"/>
                </a:cubicBezTo>
                <a:cubicBezTo>
                  <a:pt x="4149333" y="537861"/>
                  <a:pt x="4143660" y="620801"/>
                  <a:pt x="4093488" y="694671"/>
                </a:cubicBezTo>
                <a:cubicBezTo>
                  <a:pt x="4216817" y="795976"/>
                  <a:pt x="4259948" y="927301"/>
                  <a:pt x="4210656" y="1051189"/>
                </a:cubicBezTo>
                <a:cubicBezTo>
                  <a:pt x="4145128" y="1215889"/>
                  <a:pt x="3928201" y="1339233"/>
                  <a:pt x="3661787" y="1363267"/>
                </a:cubicBezTo>
                <a:cubicBezTo>
                  <a:pt x="3661151" y="1414668"/>
                  <a:pt x="3642911" y="1464743"/>
                  <a:pt x="3609389" y="1510356"/>
                </a:cubicBezTo>
                <a:lnTo>
                  <a:pt x="3584182" y="1536888"/>
                </a:lnTo>
                <a:lnTo>
                  <a:pt x="3598779" y="1565881"/>
                </a:lnTo>
                <a:cubicBezTo>
                  <a:pt x="3644284" y="1676271"/>
                  <a:pt x="3670855" y="1809348"/>
                  <a:pt x="3670855" y="1952596"/>
                </a:cubicBezTo>
                <a:cubicBezTo>
                  <a:pt x="3670855" y="2334590"/>
                  <a:pt x="3481905" y="2644258"/>
                  <a:pt x="3248824" y="2644258"/>
                </a:cubicBezTo>
                <a:cubicBezTo>
                  <a:pt x="3381662" y="2480978"/>
                  <a:pt x="3459840" y="2224728"/>
                  <a:pt x="3459840" y="1952596"/>
                </a:cubicBezTo>
                <a:cubicBezTo>
                  <a:pt x="3459840" y="1884563"/>
                  <a:pt x="3454954" y="1817523"/>
                  <a:pt x="3445549" y="1752679"/>
                </a:cubicBezTo>
                <a:lnTo>
                  <a:pt x="3422833" y="1650226"/>
                </a:lnTo>
                <a:lnTo>
                  <a:pt x="3391292" y="1664743"/>
                </a:lnTo>
                <a:cubicBezTo>
                  <a:pt x="3210793" y="1734443"/>
                  <a:pt x="2980238" y="1735430"/>
                  <a:pt x="2796332" y="1663056"/>
                </a:cubicBezTo>
                <a:cubicBezTo>
                  <a:pt x="2728359" y="1805129"/>
                  <a:pt x="2546348" y="1913735"/>
                  <a:pt x="2318273" y="1948335"/>
                </a:cubicBezTo>
                <a:cubicBezTo>
                  <a:pt x="2049511" y="1989102"/>
                  <a:pt x="1769013" y="1919630"/>
                  <a:pt x="1615365" y="1774202"/>
                </a:cubicBezTo>
                <a:cubicBezTo>
                  <a:pt x="1252713" y="1912238"/>
                  <a:pt x="781696" y="1834649"/>
                  <a:pt x="571225" y="1602155"/>
                </a:cubicBezTo>
                <a:cubicBezTo>
                  <a:pt x="364470" y="1617437"/>
                  <a:pt x="170332" y="1536493"/>
                  <a:pt x="112139" y="1410700"/>
                </a:cubicBezTo>
                <a:cubicBezTo>
                  <a:pt x="69986" y="1319689"/>
                  <a:pt x="107249" y="1221467"/>
                  <a:pt x="210235" y="1152268"/>
                </a:cubicBezTo>
                <a:cubicBezTo>
                  <a:pt x="64118" y="1097987"/>
                  <a:pt x="-17254" y="993825"/>
                  <a:pt x="3089" y="887124"/>
                </a:cubicBezTo>
                <a:cubicBezTo>
                  <a:pt x="26953" y="762193"/>
                  <a:pt x="184024" y="664334"/>
                  <a:pt x="381390" y="651455"/>
                </a:cubicBezTo>
                <a:cubicBezTo>
                  <a:pt x="382563" y="649369"/>
                  <a:pt x="383835" y="647329"/>
                  <a:pt x="385008" y="645243"/>
                </a:cubicBezTo>
                <a:cubicBezTo>
                  <a:pt x="358504" y="522216"/>
                  <a:pt x="420315" y="398147"/>
                  <a:pt x="553522" y="306818"/>
                </a:cubicBezTo>
                <a:cubicBezTo>
                  <a:pt x="763994" y="162569"/>
                  <a:pt x="1105227" y="130418"/>
                  <a:pt x="1373304" y="229501"/>
                </a:cubicBezTo>
                <a:lnTo>
                  <a:pt x="1373461" y="229358"/>
                </a:lnTo>
                <a:lnTo>
                  <a:pt x="1445600" y="163817"/>
                </a:lnTo>
                <a:cubicBezTo>
                  <a:pt x="1637912" y="27815"/>
                  <a:pt x="1982296" y="13933"/>
                  <a:pt x="2199834" y="149237"/>
                </a:cubicBezTo>
                <a:lnTo>
                  <a:pt x="2203520" y="145719"/>
                </a:lnTo>
                <a:lnTo>
                  <a:pt x="2257060" y="94624"/>
                </a:lnTo>
                <a:cubicBezTo>
                  <a:pt x="2323884" y="45163"/>
                  <a:pt x="2417664" y="11994"/>
                  <a:pt x="2521898" y="2675"/>
                </a:cubicBezTo>
                <a:cubicBezTo>
                  <a:pt x="2550578" y="108"/>
                  <a:pt x="2579252" y="-588"/>
                  <a:pt x="2607531" y="487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DC1F35-57F1-48FD-89C3-DD95F8347589}"/>
              </a:ext>
            </a:extLst>
          </p:cNvPr>
          <p:cNvSpPr/>
          <p:nvPr/>
        </p:nvSpPr>
        <p:spPr>
          <a:xfrm>
            <a:off x="-1347651" y="937234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作り方解説③</a:t>
            </a:r>
          </a:p>
        </p:txBody>
      </p:sp>
    </p:spTree>
    <p:extLst>
      <p:ext uri="{BB962C8B-B14F-4D97-AF65-F5344CB8AC3E}">
        <p14:creationId xmlns:p14="http://schemas.microsoft.com/office/powerpoint/2010/main" val="93154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4E93A98-51B3-4D22-94AA-597D63465BBC}"/>
              </a:ext>
            </a:extLst>
          </p:cNvPr>
          <p:cNvSpPr/>
          <p:nvPr/>
        </p:nvSpPr>
        <p:spPr>
          <a:xfrm rot="5400000">
            <a:off x="21635" y="998274"/>
            <a:ext cx="3350561" cy="2350475"/>
          </a:xfrm>
          <a:custGeom>
            <a:avLst/>
            <a:gdLst>
              <a:gd name="connsiteX0" fmla="*/ 436839 w 3350561"/>
              <a:gd name="connsiteY0" fmla="*/ 1811217 h 2350475"/>
              <a:gd name="connsiteX1" fmla="*/ 461965 w 3350561"/>
              <a:gd name="connsiteY1" fmla="*/ 1858503 h 2350475"/>
              <a:gd name="connsiteX2" fmla="*/ 864582 w 3350561"/>
              <a:gd name="connsiteY2" fmla="*/ 2078650 h 2350475"/>
              <a:gd name="connsiteX3" fmla="*/ 1305595 w 3350561"/>
              <a:gd name="connsiteY3" fmla="*/ 1761660 h 2350475"/>
              <a:gd name="connsiteX4" fmla="*/ 1310767 w 3350561"/>
              <a:gd name="connsiteY4" fmla="*/ 1743737 h 2350475"/>
              <a:gd name="connsiteX5" fmla="*/ 1144462 w 3350561"/>
              <a:gd name="connsiteY5" fmla="*/ 1792819 h 2350475"/>
              <a:gd name="connsiteX6" fmla="*/ 952500 w 3350561"/>
              <a:gd name="connsiteY6" fmla="*/ 1811218 h 2350475"/>
              <a:gd name="connsiteX7" fmla="*/ 0 w 3350561"/>
              <a:gd name="connsiteY7" fmla="*/ 1811217 h 2350475"/>
              <a:gd name="connsiteX8" fmla="*/ 0 w 3350561"/>
              <a:gd name="connsiteY8" fmla="*/ 0 h 2350475"/>
              <a:gd name="connsiteX9" fmla="*/ 952500 w 3350561"/>
              <a:gd name="connsiteY9" fmla="*/ 0 h 2350475"/>
              <a:gd name="connsiteX10" fmla="*/ 1885648 w 3350561"/>
              <a:gd name="connsiteY10" fmla="*/ 723097 h 2350475"/>
              <a:gd name="connsiteX11" fmla="*/ 1903656 w 3350561"/>
              <a:gd name="connsiteY11" fmla="*/ 892936 h 2350475"/>
              <a:gd name="connsiteX12" fmla="*/ 3350561 w 3350561"/>
              <a:gd name="connsiteY12" fmla="*/ 424842 h 2350475"/>
              <a:gd name="connsiteX13" fmla="*/ 1842670 w 3350561"/>
              <a:gd name="connsiteY13" fmla="*/ 1219759 h 2350475"/>
              <a:gd name="connsiteX14" fmla="*/ 1830148 w 3350561"/>
              <a:gd name="connsiteY14" fmla="*/ 1258113 h 2350475"/>
              <a:gd name="connsiteX15" fmla="*/ 1626019 w 3350561"/>
              <a:gd name="connsiteY15" fmla="*/ 1545971 h 2350475"/>
              <a:gd name="connsiteX16" fmla="*/ 1605462 w 3350561"/>
              <a:gd name="connsiteY16" fmla="*/ 1562098 h 2350475"/>
              <a:gd name="connsiteX17" fmla="*/ 1614852 w 3350561"/>
              <a:gd name="connsiteY17" fmla="*/ 1562098 h 2350475"/>
              <a:gd name="connsiteX18" fmla="*/ 867670 w 3350561"/>
              <a:gd name="connsiteY18" fmla="*/ 2350419 h 2350475"/>
              <a:gd name="connsiteX19" fmla="*/ 167776 w 3350561"/>
              <a:gd name="connsiteY19" fmla="*/ 1882843 h 2350475"/>
              <a:gd name="connsiteX20" fmla="*/ 144949 w 3350561"/>
              <a:gd name="connsiteY20" fmla="*/ 1811217 h 23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0561" h="2350475">
                <a:moveTo>
                  <a:pt x="436839" y="1811217"/>
                </a:moveTo>
                <a:lnTo>
                  <a:pt x="461965" y="1858503"/>
                </a:lnTo>
                <a:cubicBezTo>
                  <a:pt x="550777" y="1993479"/>
                  <a:pt x="698493" y="2080797"/>
                  <a:pt x="864582" y="2078650"/>
                </a:cubicBezTo>
                <a:cubicBezTo>
                  <a:pt x="1063476" y="2076079"/>
                  <a:pt x="1233176" y="1945915"/>
                  <a:pt x="1305595" y="1761660"/>
                </a:cubicBezTo>
                <a:lnTo>
                  <a:pt x="1310767" y="1743737"/>
                </a:lnTo>
                <a:lnTo>
                  <a:pt x="1144462" y="1792819"/>
                </a:lnTo>
                <a:cubicBezTo>
                  <a:pt x="1082456" y="1804883"/>
                  <a:pt x="1018256" y="1811218"/>
                  <a:pt x="952500" y="1811218"/>
                </a:cubicBezTo>
                <a:close/>
                <a:moveTo>
                  <a:pt x="0" y="1811217"/>
                </a:moveTo>
                <a:lnTo>
                  <a:pt x="0" y="0"/>
                </a:lnTo>
                <a:lnTo>
                  <a:pt x="952500" y="0"/>
                </a:lnTo>
                <a:cubicBezTo>
                  <a:pt x="1412795" y="0"/>
                  <a:pt x="1796831" y="310427"/>
                  <a:pt x="1885648" y="723097"/>
                </a:cubicBezTo>
                <a:lnTo>
                  <a:pt x="1903656" y="892936"/>
                </a:lnTo>
                <a:lnTo>
                  <a:pt x="3350561" y="424842"/>
                </a:lnTo>
                <a:lnTo>
                  <a:pt x="1842670" y="1219759"/>
                </a:lnTo>
                <a:lnTo>
                  <a:pt x="1830148" y="1258113"/>
                </a:lnTo>
                <a:cubicBezTo>
                  <a:pt x="1781949" y="1366458"/>
                  <a:pt x="1712203" y="1464030"/>
                  <a:pt x="1626019" y="1545971"/>
                </a:cubicBezTo>
                <a:lnTo>
                  <a:pt x="1605462" y="1562098"/>
                </a:lnTo>
                <a:lnTo>
                  <a:pt x="1614852" y="1562098"/>
                </a:lnTo>
                <a:cubicBezTo>
                  <a:pt x="1614852" y="1993863"/>
                  <a:pt x="1281751" y="2345304"/>
                  <a:pt x="867670" y="2350419"/>
                </a:cubicBezTo>
                <a:cubicBezTo>
                  <a:pt x="556690" y="2354260"/>
                  <a:pt x="286998" y="2161711"/>
                  <a:pt x="167776" y="1882843"/>
                </a:cubicBezTo>
                <a:lnTo>
                  <a:pt x="144949" y="1811217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ACFE0D-E2A0-43F8-9D4F-740F6F10CB9B}"/>
              </a:ext>
            </a:extLst>
          </p:cNvPr>
          <p:cNvSpPr/>
          <p:nvPr/>
        </p:nvSpPr>
        <p:spPr>
          <a:xfrm>
            <a:off x="5002175" y="205685"/>
            <a:ext cx="4230610" cy="2644258"/>
          </a:xfrm>
          <a:custGeom>
            <a:avLst/>
            <a:gdLst>
              <a:gd name="connsiteX0" fmla="*/ 2607531 w 4230610"/>
              <a:gd name="connsiteY0" fmla="*/ 487 h 2644258"/>
              <a:gd name="connsiteX1" fmla="*/ 2840896 w 4230610"/>
              <a:gd name="connsiteY1" fmla="*/ 55291 h 2644258"/>
              <a:gd name="connsiteX2" fmla="*/ 2916642 w 4230610"/>
              <a:gd name="connsiteY2" fmla="*/ 103154 h 2644258"/>
              <a:gd name="connsiteX3" fmla="*/ 2921324 w 4230610"/>
              <a:gd name="connsiteY3" fmla="*/ 106112 h 2644258"/>
              <a:gd name="connsiteX4" fmla="*/ 3249043 w 4230610"/>
              <a:gd name="connsiteY4" fmla="*/ 1204 h 2644258"/>
              <a:gd name="connsiteX5" fmla="*/ 3471952 w 4230610"/>
              <a:gd name="connsiteY5" fmla="*/ 24896 h 2644258"/>
              <a:gd name="connsiteX6" fmla="*/ 3751179 w 4230610"/>
              <a:gd name="connsiteY6" fmla="*/ 246461 h 2644258"/>
              <a:gd name="connsiteX7" fmla="*/ 3752699 w 4230610"/>
              <a:gd name="connsiteY7" fmla="*/ 246856 h 2644258"/>
              <a:gd name="connsiteX8" fmla="*/ 3870767 w 4230610"/>
              <a:gd name="connsiteY8" fmla="*/ 277548 h 2644258"/>
              <a:gd name="connsiteX9" fmla="*/ 4109528 w 4230610"/>
              <a:gd name="connsiteY9" fmla="*/ 461497 h 2644258"/>
              <a:gd name="connsiteX10" fmla="*/ 4093488 w 4230610"/>
              <a:gd name="connsiteY10" fmla="*/ 694671 h 2644258"/>
              <a:gd name="connsiteX11" fmla="*/ 4210656 w 4230610"/>
              <a:gd name="connsiteY11" fmla="*/ 1051189 h 2644258"/>
              <a:gd name="connsiteX12" fmla="*/ 3661787 w 4230610"/>
              <a:gd name="connsiteY12" fmla="*/ 1363267 h 2644258"/>
              <a:gd name="connsiteX13" fmla="*/ 3609389 w 4230610"/>
              <a:gd name="connsiteY13" fmla="*/ 1510356 h 2644258"/>
              <a:gd name="connsiteX14" fmla="*/ 3584182 w 4230610"/>
              <a:gd name="connsiteY14" fmla="*/ 1536888 h 2644258"/>
              <a:gd name="connsiteX15" fmla="*/ 3598779 w 4230610"/>
              <a:gd name="connsiteY15" fmla="*/ 1565881 h 2644258"/>
              <a:gd name="connsiteX16" fmla="*/ 3670855 w 4230610"/>
              <a:gd name="connsiteY16" fmla="*/ 1952596 h 2644258"/>
              <a:gd name="connsiteX17" fmla="*/ 3248824 w 4230610"/>
              <a:gd name="connsiteY17" fmla="*/ 2644258 h 2644258"/>
              <a:gd name="connsiteX18" fmla="*/ 3459840 w 4230610"/>
              <a:gd name="connsiteY18" fmla="*/ 1952596 h 2644258"/>
              <a:gd name="connsiteX19" fmla="*/ 3445549 w 4230610"/>
              <a:gd name="connsiteY19" fmla="*/ 1752679 h 2644258"/>
              <a:gd name="connsiteX20" fmla="*/ 3422833 w 4230610"/>
              <a:gd name="connsiteY20" fmla="*/ 1650226 h 2644258"/>
              <a:gd name="connsiteX21" fmla="*/ 3391292 w 4230610"/>
              <a:gd name="connsiteY21" fmla="*/ 1664743 h 2644258"/>
              <a:gd name="connsiteX22" fmla="*/ 2796332 w 4230610"/>
              <a:gd name="connsiteY22" fmla="*/ 1663056 h 2644258"/>
              <a:gd name="connsiteX23" fmla="*/ 2318273 w 4230610"/>
              <a:gd name="connsiteY23" fmla="*/ 1948335 h 2644258"/>
              <a:gd name="connsiteX24" fmla="*/ 1615365 w 4230610"/>
              <a:gd name="connsiteY24" fmla="*/ 1774202 h 2644258"/>
              <a:gd name="connsiteX25" fmla="*/ 571225 w 4230610"/>
              <a:gd name="connsiteY25" fmla="*/ 1602155 h 2644258"/>
              <a:gd name="connsiteX26" fmla="*/ 112139 w 4230610"/>
              <a:gd name="connsiteY26" fmla="*/ 1410700 h 2644258"/>
              <a:gd name="connsiteX27" fmla="*/ 210235 w 4230610"/>
              <a:gd name="connsiteY27" fmla="*/ 1152268 h 2644258"/>
              <a:gd name="connsiteX28" fmla="*/ 3089 w 4230610"/>
              <a:gd name="connsiteY28" fmla="*/ 887124 h 2644258"/>
              <a:gd name="connsiteX29" fmla="*/ 381390 w 4230610"/>
              <a:gd name="connsiteY29" fmla="*/ 651455 h 2644258"/>
              <a:gd name="connsiteX30" fmla="*/ 385008 w 4230610"/>
              <a:gd name="connsiteY30" fmla="*/ 645243 h 2644258"/>
              <a:gd name="connsiteX31" fmla="*/ 553522 w 4230610"/>
              <a:gd name="connsiteY31" fmla="*/ 306818 h 2644258"/>
              <a:gd name="connsiteX32" fmla="*/ 1373304 w 4230610"/>
              <a:gd name="connsiteY32" fmla="*/ 229501 h 2644258"/>
              <a:gd name="connsiteX33" fmla="*/ 1373461 w 4230610"/>
              <a:gd name="connsiteY33" fmla="*/ 229358 h 2644258"/>
              <a:gd name="connsiteX34" fmla="*/ 1445600 w 4230610"/>
              <a:gd name="connsiteY34" fmla="*/ 163817 h 2644258"/>
              <a:gd name="connsiteX35" fmla="*/ 2199834 w 4230610"/>
              <a:gd name="connsiteY35" fmla="*/ 149237 h 2644258"/>
              <a:gd name="connsiteX36" fmla="*/ 2203520 w 4230610"/>
              <a:gd name="connsiteY36" fmla="*/ 145719 h 2644258"/>
              <a:gd name="connsiteX37" fmla="*/ 2257060 w 4230610"/>
              <a:gd name="connsiteY37" fmla="*/ 94624 h 2644258"/>
              <a:gd name="connsiteX38" fmla="*/ 2521898 w 4230610"/>
              <a:gd name="connsiteY38" fmla="*/ 2675 h 2644258"/>
              <a:gd name="connsiteX39" fmla="*/ 2607531 w 4230610"/>
              <a:gd name="connsiteY39" fmla="*/ 487 h 26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30610" h="2644258">
                <a:moveTo>
                  <a:pt x="2607531" y="487"/>
                </a:moveTo>
                <a:cubicBezTo>
                  <a:pt x="2692367" y="3713"/>
                  <a:pt x="2773649" y="22882"/>
                  <a:pt x="2840896" y="55291"/>
                </a:cubicBezTo>
                <a:lnTo>
                  <a:pt x="2916642" y="103154"/>
                </a:lnTo>
                <a:lnTo>
                  <a:pt x="2921324" y="106112"/>
                </a:lnTo>
                <a:cubicBezTo>
                  <a:pt x="3005801" y="43363"/>
                  <a:pt x="3124814" y="6954"/>
                  <a:pt x="3249043" y="1204"/>
                </a:cubicBezTo>
                <a:cubicBezTo>
                  <a:pt x="3323580" y="-2247"/>
                  <a:pt x="3399994" y="5340"/>
                  <a:pt x="3471952" y="24896"/>
                </a:cubicBezTo>
                <a:cubicBezTo>
                  <a:pt x="3618167" y="64620"/>
                  <a:pt x="3723012" y="147786"/>
                  <a:pt x="3751179" y="246461"/>
                </a:cubicBezTo>
                <a:lnTo>
                  <a:pt x="3752699" y="246856"/>
                </a:lnTo>
                <a:lnTo>
                  <a:pt x="3870767" y="277548"/>
                </a:lnTo>
                <a:cubicBezTo>
                  <a:pt x="3982482" y="317463"/>
                  <a:pt x="4068450" y="382593"/>
                  <a:pt x="4109528" y="461497"/>
                </a:cubicBezTo>
                <a:cubicBezTo>
                  <a:pt x="4149333" y="537861"/>
                  <a:pt x="4143660" y="620801"/>
                  <a:pt x="4093488" y="694671"/>
                </a:cubicBezTo>
                <a:cubicBezTo>
                  <a:pt x="4216817" y="795976"/>
                  <a:pt x="4259948" y="927301"/>
                  <a:pt x="4210656" y="1051189"/>
                </a:cubicBezTo>
                <a:cubicBezTo>
                  <a:pt x="4145128" y="1215889"/>
                  <a:pt x="3928201" y="1339233"/>
                  <a:pt x="3661787" y="1363267"/>
                </a:cubicBezTo>
                <a:cubicBezTo>
                  <a:pt x="3661151" y="1414668"/>
                  <a:pt x="3642911" y="1464743"/>
                  <a:pt x="3609389" y="1510356"/>
                </a:cubicBezTo>
                <a:lnTo>
                  <a:pt x="3584182" y="1536888"/>
                </a:lnTo>
                <a:lnTo>
                  <a:pt x="3598779" y="1565881"/>
                </a:lnTo>
                <a:cubicBezTo>
                  <a:pt x="3644284" y="1676271"/>
                  <a:pt x="3670855" y="1809348"/>
                  <a:pt x="3670855" y="1952596"/>
                </a:cubicBezTo>
                <a:cubicBezTo>
                  <a:pt x="3670855" y="2334590"/>
                  <a:pt x="3481905" y="2644258"/>
                  <a:pt x="3248824" y="2644258"/>
                </a:cubicBezTo>
                <a:cubicBezTo>
                  <a:pt x="3381662" y="2480978"/>
                  <a:pt x="3459840" y="2224728"/>
                  <a:pt x="3459840" y="1952596"/>
                </a:cubicBezTo>
                <a:cubicBezTo>
                  <a:pt x="3459840" y="1884563"/>
                  <a:pt x="3454954" y="1817523"/>
                  <a:pt x="3445549" y="1752679"/>
                </a:cubicBezTo>
                <a:lnTo>
                  <a:pt x="3422833" y="1650226"/>
                </a:lnTo>
                <a:lnTo>
                  <a:pt x="3391292" y="1664743"/>
                </a:lnTo>
                <a:cubicBezTo>
                  <a:pt x="3210793" y="1734443"/>
                  <a:pt x="2980238" y="1735430"/>
                  <a:pt x="2796332" y="1663056"/>
                </a:cubicBezTo>
                <a:cubicBezTo>
                  <a:pt x="2728359" y="1805129"/>
                  <a:pt x="2546348" y="1913735"/>
                  <a:pt x="2318273" y="1948335"/>
                </a:cubicBezTo>
                <a:cubicBezTo>
                  <a:pt x="2049511" y="1989102"/>
                  <a:pt x="1769013" y="1919630"/>
                  <a:pt x="1615365" y="1774202"/>
                </a:cubicBezTo>
                <a:cubicBezTo>
                  <a:pt x="1252713" y="1912238"/>
                  <a:pt x="781696" y="1834649"/>
                  <a:pt x="571225" y="1602155"/>
                </a:cubicBezTo>
                <a:cubicBezTo>
                  <a:pt x="364470" y="1617437"/>
                  <a:pt x="170332" y="1536493"/>
                  <a:pt x="112139" y="1410700"/>
                </a:cubicBezTo>
                <a:cubicBezTo>
                  <a:pt x="69986" y="1319689"/>
                  <a:pt x="107249" y="1221467"/>
                  <a:pt x="210235" y="1152268"/>
                </a:cubicBezTo>
                <a:cubicBezTo>
                  <a:pt x="64118" y="1097987"/>
                  <a:pt x="-17254" y="993825"/>
                  <a:pt x="3089" y="887124"/>
                </a:cubicBezTo>
                <a:cubicBezTo>
                  <a:pt x="26953" y="762193"/>
                  <a:pt x="184024" y="664334"/>
                  <a:pt x="381390" y="651455"/>
                </a:cubicBezTo>
                <a:cubicBezTo>
                  <a:pt x="382563" y="649369"/>
                  <a:pt x="383835" y="647329"/>
                  <a:pt x="385008" y="645243"/>
                </a:cubicBezTo>
                <a:cubicBezTo>
                  <a:pt x="358504" y="522216"/>
                  <a:pt x="420315" y="398147"/>
                  <a:pt x="553522" y="306818"/>
                </a:cubicBezTo>
                <a:cubicBezTo>
                  <a:pt x="763994" y="162569"/>
                  <a:pt x="1105227" y="130418"/>
                  <a:pt x="1373304" y="229501"/>
                </a:cubicBezTo>
                <a:lnTo>
                  <a:pt x="1373461" y="229358"/>
                </a:lnTo>
                <a:lnTo>
                  <a:pt x="1445600" y="163817"/>
                </a:lnTo>
                <a:cubicBezTo>
                  <a:pt x="1637912" y="27815"/>
                  <a:pt x="1982296" y="13933"/>
                  <a:pt x="2199834" y="149237"/>
                </a:cubicBezTo>
                <a:lnTo>
                  <a:pt x="2203520" y="145719"/>
                </a:lnTo>
                <a:lnTo>
                  <a:pt x="2257060" y="94624"/>
                </a:lnTo>
                <a:cubicBezTo>
                  <a:pt x="2323884" y="45163"/>
                  <a:pt x="2417664" y="11994"/>
                  <a:pt x="2521898" y="2675"/>
                </a:cubicBezTo>
                <a:cubicBezTo>
                  <a:pt x="2550578" y="108"/>
                  <a:pt x="2579252" y="-588"/>
                  <a:pt x="2607531" y="487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DC1F35-57F1-48FD-89C3-DD95F8347589}"/>
              </a:ext>
            </a:extLst>
          </p:cNvPr>
          <p:cNvSpPr/>
          <p:nvPr/>
        </p:nvSpPr>
        <p:spPr>
          <a:xfrm>
            <a:off x="-1347651" y="937231"/>
            <a:ext cx="1200329" cy="517064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作り方解説④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52E28D-F55D-404F-BF15-89B0806637EC}"/>
              </a:ext>
            </a:extLst>
          </p:cNvPr>
          <p:cNvSpPr/>
          <p:nvPr/>
        </p:nvSpPr>
        <p:spPr>
          <a:xfrm>
            <a:off x="1076113" y="923295"/>
            <a:ext cx="18131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クリスマス</a:t>
            </a:r>
            <a:endParaRPr lang="en-US" altLang="ja-JP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マグカップ</a:t>
            </a:r>
            <a:r>
              <a:rPr lang="ja-JP" alt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カバー</a:t>
            </a:r>
            <a:endParaRPr lang="en-US" altLang="ja-JP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\580</a:t>
            </a:r>
            <a:endParaRPr lang="ja-JP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041DF5-EE86-43F8-A1D4-42D767E13E4F}"/>
              </a:ext>
            </a:extLst>
          </p:cNvPr>
          <p:cNvSpPr/>
          <p:nvPr/>
        </p:nvSpPr>
        <p:spPr>
          <a:xfrm>
            <a:off x="5999226" y="817100"/>
            <a:ext cx="2236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クリスマスボウル</a:t>
            </a:r>
            <a:endParaRPr lang="en-US" altLang="ja-JP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\540</a:t>
            </a:r>
            <a:endParaRPr lang="ja-JP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5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291</Words>
  <Application>Microsoft Office PowerPoint</Application>
  <PresentationFormat>ユーザー設定</PresentationFormat>
  <Paragraphs>76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BIZ UDPゴシック</vt:lpstr>
      <vt:lpstr>HGS創英角ｺﾞｼｯｸUB</vt:lpstr>
      <vt:lpstr>HG丸ｺﾞｼｯｸM-PRO</vt:lpstr>
      <vt:lpstr>HG創英角ｺﾞｼｯｸUB</vt:lpstr>
      <vt:lpstr>游ゴシック</vt:lpstr>
      <vt:lpstr>Arial</vt:lpstr>
      <vt:lpstr>Calibri</vt:lpstr>
      <vt:lpstr>Calibri Light</vt:lpstr>
      <vt:lpstr>Office テーマ</vt:lpstr>
      <vt:lpstr>お題①</vt:lpstr>
      <vt:lpstr>PowerPoint プレゼンテーション</vt:lpstr>
      <vt:lpstr>PowerPoint プレゼンテーション</vt:lpstr>
      <vt:lpstr>お題②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お題③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誠司 伊藤</dc:creator>
  <cp:lastModifiedBy>誠司 伊藤</cp:lastModifiedBy>
  <cp:revision>10</cp:revision>
  <dcterms:created xsi:type="dcterms:W3CDTF">2019-10-12T05:30:23Z</dcterms:created>
  <dcterms:modified xsi:type="dcterms:W3CDTF">2019-10-12T06:33:37Z</dcterms:modified>
</cp:coreProperties>
</file>